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Speaker vibration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loudspeaker vibrates to make a sound.</a:t>
            </a:r>
          </a:p>
          <a:p>
            <a:r>
              <a:rPr lang="en-GB" dirty="0"/>
              <a:t>The ping-pong balls on the speaker jiggle up and down. </a:t>
            </a:r>
          </a:p>
          <a:p>
            <a:r>
              <a:rPr lang="en-GB" dirty="0"/>
              <a:t>What happens when different sounds are played?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717538" y="3757666"/>
            <a:ext cx="1873975" cy="1914868"/>
            <a:chOff x="690112" y="3987469"/>
            <a:chExt cx="1873975" cy="1914868"/>
          </a:xfrm>
        </p:grpSpPr>
        <p:grpSp>
          <p:nvGrpSpPr>
            <p:cNvPr id="6" name="Group 5"/>
            <p:cNvGrpSpPr/>
            <p:nvPr/>
          </p:nvGrpSpPr>
          <p:grpSpPr>
            <a:xfrm>
              <a:off x="690112" y="3987469"/>
              <a:ext cx="1873975" cy="1914868"/>
              <a:chOff x="690112" y="3987469"/>
              <a:chExt cx="1873975" cy="1914868"/>
            </a:xfrm>
          </p:grpSpPr>
          <p:sp>
            <p:nvSpPr>
              <p:cNvPr id="13" name="Parallelogram 12"/>
              <p:cNvSpPr/>
              <p:nvPr/>
            </p:nvSpPr>
            <p:spPr>
              <a:xfrm rot="20823853">
                <a:off x="1262892" y="4271840"/>
                <a:ext cx="1301195" cy="1502442"/>
              </a:xfrm>
              <a:prstGeom prst="parallelogram">
                <a:avLst>
                  <a:gd name="adj" fmla="val 2678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Parallelogram 13"/>
              <p:cNvSpPr/>
              <p:nvPr/>
            </p:nvSpPr>
            <p:spPr>
              <a:xfrm rot="5400000">
                <a:off x="204474" y="4661393"/>
                <a:ext cx="1726582" cy="755306"/>
              </a:xfrm>
              <a:prstGeom prst="parallelogram">
                <a:avLst/>
              </a:prstGeom>
              <a:blipFill>
                <a:blip r:embed="rId4"/>
                <a:tile tx="0" ty="0" sx="100000" sy="100000" flip="none" algn="tl"/>
              </a:blipFill>
              <a:ln w="952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Parallelogram 14"/>
              <p:cNvSpPr/>
              <p:nvPr/>
            </p:nvSpPr>
            <p:spPr>
              <a:xfrm rot="10025106" flipV="1">
                <a:off x="708338" y="3987469"/>
                <a:ext cx="1655089" cy="350447"/>
              </a:xfrm>
              <a:prstGeom prst="parallelogram">
                <a:avLst>
                  <a:gd name="adj" fmla="val 199148"/>
                </a:avLst>
              </a:prstGeom>
              <a:blipFill>
                <a:blip r:embed="rId4"/>
                <a:tile tx="0" ty="0" sx="100000" sy="100000" flip="none" algn="tl"/>
              </a:blipFill>
              <a:ln w="952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Oval 6"/>
            <p:cNvSpPr/>
            <p:nvPr/>
          </p:nvSpPr>
          <p:spPr>
            <a:xfrm rot="16485027">
              <a:off x="1539044" y="4946973"/>
              <a:ext cx="756000" cy="619631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4600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 rot="16200000">
              <a:off x="1796754" y="5164727"/>
              <a:ext cx="216000" cy="17582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 rot="16200000">
              <a:off x="1739316" y="4409510"/>
              <a:ext cx="324000" cy="281080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4600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 rot="16200000">
              <a:off x="1837664" y="4514343"/>
              <a:ext cx="108000" cy="792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6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59611" y="2690848"/>
            <a:ext cx="4140000" cy="1793506"/>
            <a:chOff x="3259611" y="2690848"/>
            <a:chExt cx="4140000" cy="1793506"/>
          </a:xfrm>
        </p:grpSpPr>
        <p:grpSp>
          <p:nvGrpSpPr>
            <p:cNvPr id="17" name="Group 16"/>
            <p:cNvGrpSpPr/>
            <p:nvPr/>
          </p:nvGrpSpPr>
          <p:grpSpPr>
            <a:xfrm>
              <a:off x="3259611" y="2852848"/>
              <a:ext cx="4140000" cy="1631506"/>
              <a:chOff x="2397857" y="2774875"/>
              <a:chExt cx="4140000" cy="1631506"/>
            </a:xfrm>
          </p:grpSpPr>
          <p:grpSp>
            <p:nvGrpSpPr>
              <p:cNvPr id="22" name="Group 21"/>
              <p:cNvGrpSpPr/>
              <p:nvPr/>
            </p:nvGrpSpPr>
            <p:grpSpPr>
              <a:xfrm rot="16200000">
                <a:off x="3931829" y="1800354"/>
                <a:ext cx="1072055" cy="4140000"/>
                <a:chOff x="1712483" y="2182482"/>
                <a:chExt cx="676219" cy="2076068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 flipH="1">
                  <a:off x="1992702" y="2182482"/>
                  <a:ext cx="396000" cy="1044000"/>
                </a:xfrm>
                <a:prstGeom prst="line">
                  <a:avLst/>
                </a:prstGeom>
                <a:ln w="635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1992702" y="3214550"/>
                  <a:ext cx="396000" cy="1044000"/>
                </a:xfrm>
                <a:prstGeom prst="line">
                  <a:avLst/>
                </a:prstGeom>
                <a:ln w="635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Pie 28"/>
                <p:cNvSpPr/>
                <p:nvPr/>
              </p:nvSpPr>
              <p:spPr>
                <a:xfrm>
                  <a:off x="1712483" y="2961498"/>
                  <a:ext cx="560438" cy="518035"/>
                </a:xfrm>
                <a:prstGeom prst="pie">
                  <a:avLst>
                    <a:gd name="adj1" fmla="val 17138589"/>
                    <a:gd name="adj2" fmla="val 4306918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3" name="Oval 22"/>
              <p:cNvSpPr/>
              <p:nvPr/>
            </p:nvSpPr>
            <p:spPr>
              <a:xfrm>
                <a:off x="4767631" y="3138104"/>
                <a:ext cx="576000" cy="57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AFAFFF"/>
                  </a:gs>
                  <a:gs pos="46000">
                    <a:srgbClr val="5B5BFF"/>
                  </a:gs>
                  <a:gs pos="100000">
                    <a:srgbClr val="0000EA"/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3175">
                <a:solidFill>
                  <a:srgbClr val="5B5B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3508797" y="3051812"/>
                <a:ext cx="576000" cy="576000"/>
              </a:xfrm>
              <a:prstGeom prst="ellipse">
                <a:avLst/>
              </a:prstGeom>
              <a:gradFill flip="none" rotWithShape="1">
                <a:gsLst>
                  <a:gs pos="1000">
                    <a:srgbClr val="AFFFAF"/>
                  </a:gs>
                  <a:gs pos="46000">
                    <a:srgbClr val="5BFF5B"/>
                  </a:gs>
                  <a:gs pos="100000">
                    <a:srgbClr val="00EA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3175">
                <a:solidFill>
                  <a:srgbClr val="5BFF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310645" y="2774875"/>
                <a:ext cx="576000" cy="57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AFAF"/>
                  </a:gs>
                  <a:gs pos="46000">
                    <a:srgbClr val="FF5B5B"/>
                  </a:gs>
                  <a:gs pos="100000">
                    <a:srgbClr val="EA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3175">
                <a:solidFill>
                  <a:srgbClr val="FF5B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8" name="Arc 17"/>
            <p:cNvSpPr/>
            <p:nvPr/>
          </p:nvSpPr>
          <p:spPr>
            <a:xfrm>
              <a:off x="5001175" y="2690848"/>
              <a:ext cx="900000" cy="900000"/>
            </a:xfrm>
            <a:prstGeom prst="arc">
              <a:avLst>
                <a:gd name="adj1" fmla="val 16200000"/>
                <a:gd name="adj2" fmla="val 19163858"/>
              </a:avLst>
            </a:prstGeom>
            <a:ln>
              <a:solidFill>
                <a:srgbClr val="FF29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Arc 18"/>
            <p:cNvSpPr/>
            <p:nvPr/>
          </p:nvSpPr>
          <p:spPr>
            <a:xfrm>
              <a:off x="5065947" y="2741419"/>
              <a:ext cx="792000" cy="792000"/>
            </a:xfrm>
            <a:prstGeom prst="arc">
              <a:avLst>
                <a:gd name="adj1" fmla="val 8021010"/>
                <a:gd name="adj2" fmla="val 9840726"/>
              </a:avLst>
            </a:prstGeom>
            <a:ln>
              <a:solidFill>
                <a:srgbClr val="FF29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Arc 19"/>
            <p:cNvSpPr/>
            <p:nvPr/>
          </p:nvSpPr>
          <p:spPr>
            <a:xfrm rot="20613979">
              <a:off x="5520363" y="3144277"/>
              <a:ext cx="792000" cy="792000"/>
            </a:xfrm>
            <a:prstGeom prst="arc">
              <a:avLst>
                <a:gd name="adj1" fmla="val 16200000"/>
                <a:gd name="adj2" fmla="val 19163858"/>
              </a:avLst>
            </a:prstGeom>
            <a:ln>
              <a:solidFill>
                <a:srgbClr val="5B5B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Arc 20"/>
            <p:cNvSpPr/>
            <p:nvPr/>
          </p:nvSpPr>
          <p:spPr>
            <a:xfrm rot="19271057">
              <a:off x="4210524" y="2971797"/>
              <a:ext cx="900000" cy="900000"/>
            </a:xfrm>
            <a:prstGeom prst="arc">
              <a:avLst>
                <a:gd name="adj1" fmla="val 16200000"/>
                <a:gd name="adj2" fmla="val 19163858"/>
              </a:avLst>
            </a:prstGeom>
            <a:ln>
              <a:solidFill>
                <a:srgbClr val="5BFF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Speaker vibration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r>
              <a:rPr lang="en-GB" dirty="0"/>
              <a:t>What do you think will happen if a louder note is played?</a:t>
            </a:r>
          </a:p>
          <a:p>
            <a:r>
              <a:rPr lang="en-GB" dirty="0"/>
              <a:t>What do you think will happen if a higher note is played?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Explain why you think this will happen.</a:t>
            </a:r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137" y="3292434"/>
            <a:ext cx="1384259" cy="17830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736" y="1359896"/>
            <a:ext cx="3331963" cy="12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57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Speaker vibration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r>
              <a:rPr lang="en-GB" dirty="0"/>
              <a:t>Describe what happens.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Were your predictions and explanations correct?</a:t>
            </a:r>
          </a:p>
          <a:p>
            <a:r>
              <a:rPr lang="en-GB" dirty="0"/>
              <a:t>If not, can you explain what you observed?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b="1" dirty="0"/>
              <a:t>Watch the demonstration</a:t>
            </a: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528" y="2431674"/>
            <a:ext cx="815859" cy="10695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547" y="1345714"/>
            <a:ext cx="2191749" cy="83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39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</TotalTime>
  <Words>96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2019-04-09T13:04:42Z</dcterms:created>
  <dcterms:modified xsi:type="dcterms:W3CDTF">2019-04-09T13:08:50Z</dcterms:modified>
</cp:coreProperties>
</file>